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3"/>
  </p:normalViewPr>
  <p:slideViewPr>
    <p:cSldViewPr snapToGrid="0" snapToObjects="1">
      <p:cViewPr varScale="1">
        <p:scale>
          <a:sx n="115" d="100"/>
          <a:sy n="115" d="100"/>
        </p:scale>
        <p:origin x="10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286C8-4FE4-8940-AD8D-0FB424E09D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E67271-6BD2-3345-9CFD-67A26EFB4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3795B2-3535-9845-8131-81B794AB6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5C656-42EB-ED47-B84B-FAC724398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CA8E7B-1E7D-E943-9A71-8EE30343A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01743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59527-1FEB-A744-A97F-004B837CF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570420-0C1A-7A49-B206-BD082464DC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842AD-4442-E54B-86B5-FCAEA2659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5A84EB-957F-EC4E-84D0-C81FEC6B8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FE3B7-AF05-3142-98D1-C68502102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6914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9332DC-D9B5-FE46-817F-7CEB41785D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9B2F05-2CD6-AE4B-8B3F-0BCDCCFF53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571D7F-A42E-9942-ABBF-DE77EC4B2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EC41FE-E279-034C-BF92-B6C0C8432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19061-1497-C446-94A3-8EAF8A265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16432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0DB1D-6AD3-E649-A393-63E1880DF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EA470-F9E2-B640-8319-EF5277D54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30F136-83A8-D948-A0AE-43388EDFF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81A28A-FE7A-9947-8B1B-D675D7BC8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056B5-99A8-1444-BA92-70C40A97E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16543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BCD15-FA0B-8049-91C1-C0DD5F1C1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40BD93-9B62-B343-B15B-12D8AC957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6A1DEA-FB9C-1D4D-9705-10203569B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7FAC3-9194-004C-9B28-602F07312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1916A8-7740-2942-B12E-E77058C10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80625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FE52D-9388-B24E-B2E3-65698427F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82AAA1-6097-CA43-9B92-67CF6E36AA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418096-C257-574F-88D4-484F5DE0BD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9F1C58-656C-7D4D-A6F2-3EB617B67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090182-835E-A240-A761-BB5021E7A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B3608-33D7-A347-8D72-AC2410720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11560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2C406-1886-694D-8119-6194829D1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BE02F4-D75F-074B-B669-E540458D80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EA8901-BE26-0645-9481-ED7D7C5143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DD7FA2-0098-FD42-9866-E386F47330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585D49-BCFB-684E-8198-BC2D1B1BE0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9F6401-6AE0-2B42-B520-6C7F8E9BA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8637A4-589A-C341-A8BA-F9626188C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5FD7D1-5ACB-BB48-B392-478F33B2F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32034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29369-603C-304A-B425-99C74852E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7DDF1E-746A-8449-8F29-0A7FDCCC3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C49890-02CF-E643-948F-0365D2D0B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4F826B-E0C8-3143-9C5A-40C36D1FC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7041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726A80-DB51-B549-99FD-6441D3617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DBFD56-63B2-CB43-9019-D4A1C8CB7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537FE5-4DF4-2C48-9A24-F9E3FA8E6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0564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0F51B-ECAC-354C-A9B5-6BC9F81CA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5683-181C-2142-A167-21C35292E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0B2407-FC7D-534C-9E0F-45063A6E2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7129B2-14B3-5943-B795-EF7EBA35F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0D780B-3D3A-1C4F-B370-37C17936B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B2DAE9-2486-0043-96D7-E4A94700C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5572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20A5B-8D71-0944-BDB2-1C769E78F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376A9C-2DF0-ED4D-BD10-121E89182D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ED9BEB-E312-C74E-9BDA-CCE62B46DE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FD155A-CE1A-F04F-A05C-099F94A15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FFE7ED-BE4D-5C4D-8FE5-CE500987C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0EAEE6-C46B-1444-B917-BCAB0C7CF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27457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4DF471-297B-7340-8558-59F3B4EE1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BECBE2-4358-2649-9939-3393855C6B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21486-1E48-FA47-A565-DD36073EF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7DE7D-BF05-2F41-9BB0-1CF48420E422}" type="datetimeFigureOut">
              <a:rPr lang="en-NL" smtClean="0"/>
              <a:t>22/05/2020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B4BA6E-5030-4F4C-B8EC-0401A2529E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43039A-F921-5344-A177-B5C24BC32B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08951-95CA-484D-B0D7-874F934CFAE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72183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AD31881-BD65-B74E-BB99-C92F974F21F0}"/>
              </a:ext>
            </a:extLst>
          </p:cNvPr>
          <p:cNvGrpSpPr/>
          <p:nvPr/>
        </p:nvGrpSpPr>
        <p:grpSpPr>
          <a:xfrm>
            <a:off x="5644910" y="429110"/>
            <a:ext cx="2421649" cy="2417132"/>
            <a:chOff x="7693278" y="773611"/>
            <a:chExt cx="2421649" cy="241713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22FA895-F324-E543-BCD2-5323B4DBB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93278" y="1069374"/>
              <a:ext cx="1765300" cy="419100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7" name="3D Model 6" descr="Paper Credit Card">
                  <a:extLst>
                    <a:ext uri="{FF2B5EF4-FFF2-40B4-BE49-F238E27FC236}">
                      <a16:creationId xmlns:a16="http://schemas.microsoft.com/office/drawing/2014/main" id="{EDFC805B-5D99-0E4B-A007-815A90E93679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 rot="4974471">
                <a:off x="7765782" y="841597"/>
                <a:ext cx="2417132" cy="2281159"/>
              </p:xfrm>
              <a:graphic>
                <a:graphicData uri="http://schemas.microsoft.com/office/drawing/2017/model3d">
                  <am3d:model3d r:embed="rId3">
                    <am3d:spPr>
                      <a:xfrm rot="4974471">
                        <a:off x="0" y="0"/>
                        <a:ext cx="2417132" cy="2281159"/>
                      </a:xfrm>
                      <a:prstGeom prst="rect">
                        <a:avLst/>
                      </a:prstGeom>
                    </am3d:spPr>
                    <am3d:camera>
                      <am3d:pos x="0" y="0" z="55197162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6434589" d="1000000"/>
                      <am3d:preTrans dx="-24980" dy="-10921992" dz="-202215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-1897941" ay="-2402771" az="1297183"/>
                      <am3d:postTrans dx="0" dy="0" dz="0"/>
                    </am3d:trans>
                    <am3d:raster rName="Office3DRenderer" rVer="16.0.8326">
                      <am3d:blip r:embed="rId4"/>
                    </am3d:raster>
                    <am3d:objViewport viewportSz="2990853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7" name="3D Model 6" descr="Paper Credit Card">
                  <a:extLst>
                    <a:ext uri="{FF2B5EF4-FFF2-40B4-BE49-F238E27FC236}">
                      <a16:creationId xmlns:a16="http://schemas.microsoft.com/office/drawing/2014/main" id="{EDFC805B-5D99-0E4B-A007-815A90E9367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 rot="4974471">
                  <a:off x="5717414" y="497096"/>
                  <a:ext cx="2417132" cy="2281159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0EF0B00B-96DE-1E4D-9E8F-284ABDEB6C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2609" y="2347066"/>
            <a:ext cx="1397000" cy="2032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777EF91-60F5-1B4C-9D5C-068B3B834C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17159" y="4715819"/>
            <a:ext cx="3098800" cy="1701800"/>
          </a:xfrm>
          <a:prstGeom prst="rect">
            <a:avLst/>
          </a:prstGeom>
        </p:spPr>
      </p:pic>
      <p:sp>
        <p:nvSpPr>
          <p:cNvPr id="29" name="Arc 28">
            <a:extLst>
              <a:ext uri="{FF2B5EF4-FFF2-40B4-BE49-F238E27FC236}">
                <a16:creationId xmlns:a16="http://schemas.microsoft.com/office/drawing/2014/main" id="{B3A37873-15B1-ED4A-90F3-DB13E26CC245}"/>
              </a:ext>
            </a:extLst>
          </p:cNvPr>
          <p:cNvSpPr/>
          <p:nvPr/>
        </p:nvSpPr>
        <p:spPr>
          <a:xfrm rot="10800000" flipH="1">
            <a:off x="2978317" y="2200667"/>
            <a:ext cx="3830595" cy="1050325"/>
          </a:xfrm>
          <a:prstGeom prst="arc">
            <a:avLst>
              <a:gd name="adj1" fmla="val 12148274"/>
              <a:gd name="adj2" fmla="val 21109315"/>
            </a:avLst>
          </a:prstGeom>
          <a:ln w="5715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A6E81B09-04E5-1D4D-8E8D-E4A638B8CC26}"/>
              </a:ext>
            </a:extLst>
          </p:cNvPr>
          <p:cNvSpPr/>
          <p:nvPr/>
        </p:nvSpPr>
        <p:spPr>
          <a:xfrm rot="10800000" flipH="1">
            <a:off x="766120" y="2409637"/>
            <a:ext cx="9638269" cy="1050325"/>
          </a:xfrm>
          <a:prstGeom prst="arc">
            <a:avLst>
              <a:gd name="adj1" fmla="val 11741139"/>
              <a:gd name="adj2" fmla="val 20912423"/>
            </a:avLst>
          </a:prstGeom>
          <a:ln w="5715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id="{A80BD863-B75D-B846-8093-DDB47EC77810}"/>
              </a:ext>
            </a:extLst>
          </p:cNvPr>
          <p:cNvSpPr/>
          <p:nvPr/>
        </p:nvSpPr>
        <p:spPr>
          <a:xfrm rot="655305" flipH="1">
            <a:off x="4299620" y="3853904"/>
            <a:ext cx="3073677" cy="1050325"/>
          </a:xfrm>
          <a:prstGeom prst="arc">
            <a:avLst>
              <a:gd name="adj1" fmla="val 11088628"/>
              <a:gd name="adj2" fmla="val 20912423"/>
            </a:avLst>
          </a:prstGeom>
          <a:ln w="5715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Doughnut 31">
            <a:extLst>
              <a:ext uri="{FF2B5EF4-FFF2-40B4-BE49-F238E27FC236}">
                <a16:creationId xmlns:a16="http://schemas.microsoft.com/office/drawing/2014/main" id="{2BD70741-C5E0-CF4A-9A05-C7A9F036B8BB}"/>
              </a:ext>
            </a:extLst>
          </p:cNvPr>
          <p:cNvSpPr/>
          <p:nvPr/>
        </p:nvSpPr>
        <p:spPr>
          <a:xfrm>
            <a:off x="5926262" y="2654171"/>
            <a:ext cx="334656" cy="312140"/>
          </a:xfrm>
          <a:prstGeom prst="donut">
            <a:avLst>
              <a:gd name="adj" fmla="val 41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400" dirty="0">
                <a:solidFill>
                  <a:schemeClr val="accent1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35" name="Doughnut 34">
            <a:extLst>
              <a:ext uri="{FF2B5EF4-FFF2-40B4-BE49-F238E27FC236}">
                <a16:creationId xmlns:a16="http://schemas.microsoft.com/office/drawing/2014/main" id="{50586ED3-3D04-9042-A635-762442E5D8EA}"/>
              </a:ext>
            </a:extLst>
          </p:cNvPr>
          <p:cNvSpPr/>
          <p:nvPr/>
        </p:nvSpPr>
        <p:spPr>
          <a:xfrm>
            <a:off x="7892031" y="3055212"/>
            <a:ext cx="334656" cy="312140"/>
          </a:xfrm>
          <a:prstGeom prst="donut">
            <a:avLst>
              <a:gd name="adj" fmla="val 41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400" dirty="0">
                <a:solidFill>
                  <a:schemeClr val="accent1">
                    <a:lumMod val="75000"/>
                  </a:schemeClr>
                </a:solidFill>
              </a:rPr>
              <a:t>2</a:t>
            </a:r>
          </a:p>
        </p:txBody>
      </p:sp>
      <p:sp>
        <p:nvSpPr>
          <p:cNvPr id="36" name="Doughnut 35">
            <a:extLst>
              <a:ext uri="{FF2B5EF4-FFF2-40B4-BE49-F238E27FC236}">
                <a16:creationId xmlns:a16="http://schemas.microsoft.com/office/drawing/2014/main" id="{DB319224-8EAD-C441-A7F0-F177D95CF0BE}"/>
              </a:ext>
            </a:extLst>
          </p:cNvPr>
          <p:cNvSpPr/>
          <p:nvPr/>
        </p:nvSpPr>
        <p:spPr>
          <a:xfrm>
            <a:off x="7356906" y="4129867"/>
            <a:ext cx="334656" cy="312140"/>
          </a:xfrm>
          <a:prstGeom prst="donut">
            <a:avLst>
              <a:gd name="adj" fmla="val 41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400" dirty="0">
                <a:solidFill>
                  <a:schemeClr val="accent1">
                    <a:lumMod val="75000"/>
                  </a:schemeClr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978553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</TotalTime>
  <Words>3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Arjan Kranenburg</dc:creator>
  <cp:lastModifiedBy>Arjan Kranenburg</cp:lastModifiedBy>
  <cp:revision>5</cp:revision>
  <dcterms:created xsi:type="dcterms:W3CDTF">2020-05-22T07:45:37Z</dcterms:created>
  <dcterms:modified xsi:type="dcterms:W3CDTF">2020-05-22T12:45:43Z</dcterms:modified>
</cp:coreProperties>
</file>

<file path=docProps/thumbnail.jpeg>
</file>